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57" r:id="rId3"/>
    <p:sldId id="258" r:id="rId4"/>
    <p:sldId id="283" r:id="rId5"/>
    <p:sldId id="284" r:id="rId6"/>
    <p:sldId id="281" r:id="rId7"/>
    <p:sldId id="266" r:id="rId8"/>
    <p:sldId id="259" r:id="rId9"/>
    <p:sldId id="280" r:id="rId10"/>
    <p:sldId id="267" r:id="rId11"/>
    <p:sldId id="268" r:id="rId12"/>
    <p:sldId id="260" r:id="rId13"/>
    <p:sldId id="269" r:id="rId14"/>
    <p:sldId id="270" r:id="rId15"/>
    <p:sldId id="282" r:id="rId16"/>
    <p:sldId id="261" r:id="rId17"/>
    <p:sldId id="272" r:id="rId18"/>
    <p:sldId id="273" r:id="rId19"/>
    <p:sldId id="275" r:id="rId20"/>
    <p:sldId id="262" r:id="rId21"/>
    <p:sldId id="274" r:id="rId22"/>
    <p:sldId id="263" r:id="rId23"/>
    <p:sldId id="276" r:id="rId24"/>
    <p:sldId id="277" r:id="rId25"/>
    <p:sldId id="264" r:id="rId26"/>
    <p:sldId id="278" r:id="rId27"/>
    <p:sldId id="279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F0F46D7-8D7D-44AD-8835-755F4B341D3B}" type="datetimeFigureOut">
              <a:rPr lang="ru-RU" smtClean="0"/>
              <a:pPr/>
              <a:t>29.03.2018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1C8E763-F7AB-41AE-8821-3318410549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1428736"/>
            <a:ext cx="614366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Семинар- практикум</a:t>
            </a:r>
            <a:endParaRPr lang="ru-RU" sz="8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857232"/>
            <a:ext cx="8072494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Тема: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«Воспитание любви  к малой Родине, как необходимое условие фундамента патриотического воспитания детей»</a:t>
            </a:r>
            <a:b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57158" y="642918"/>
            <a:ext cx="8572560" cy="57400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Актуализировать знания педагогов по нравственно- патриотическому воспитанию детей дошкольного возраста.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Задачи: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Повысить профессиональную компетентность педагогов по организации работы в области нравственно- патриотического воспитания дошкольников;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углубить теоретические и методические знания педагогов по вопросу нравственно- патриотического воспитания дошкольников;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обобщить знания педагогов об этапах, современных формах, методах и средствах патриотического воспитания.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1404937"/>
            <a:ext cx="7962900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7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052498" cy="5308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563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61230-WA00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907" y="1214422"/>
            <a:ext cx="8636061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57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60686"/>
            <a:ext cx="8643998" cy="6482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85720" y="642918"/>
            <a:ext cx="8501122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Исторически сложилось так, что любовь к Родине, патриотизм во все времена в нашем государстве были чертой национального характера.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в силу последних перемен все более заметной стала утрата нашим обществом традиционного национального патриотического сознания.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связи с этим очевидна неотложность решения острейших проблем воспитания патриотизма в работе с детьми дошкольного возраста.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Патриотизм 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— сложное и высокое человеческое чувство, оно так многогранно по своему содержанию. Что неопределимо несколькими словами.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Чувство Родины … Оно начинается у ребенка с отношения к семье, к самым близким людям — к матери, отцу, бабушке, дедушке.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61201-WA00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375025"/>
            <a:ext cx="8167744" cy="61258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7-09-13 09-32-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1" y="87834"/>
            <a:ext cx="3597631" cy="2698224"/>
          </a:xfrm>
          <a:prstGeom prst="rect">
            <a:avLst/>
          </a:prstGeom>
        </p:spPr>
      </p:pic>
      <p:pic>
        <p:nvPicPr>
          <p:cNvPr id="3" name="Рисунок 2" descr="2017-09-08 10-16-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272" y="141412"/>
            <a:ext cx="3716694" cy="2787522"/>
          </a:xfrm>
          <a:prstGeom prst="rect">
            <a:avLst/>
          </a:prstGeom>
        </p:spPr>
      </p:pic>
      <p:pic>
        <p:nvPicPr>
          <p:cNvPr id="4" name="Рисунок 3" descr="2017-09-13 09-44-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801" y="3088230"/>
            <a:ext cx="3978634" cy="2983976"/>
          </a:xfrm>
          <a:prstGeom prst="rect">
            <a:avLst/>
          </a:prstGeom>
        </p:spPr>
      </p:pic>
      <p:pic>
        <p:nvPicPr>
          <p:cNvPr id="5" name="Рисунок 4" descr="DSCN02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6314" y="3286124"/>
            <a:ext cx="3929090" cy="2946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7-11-30 10-12-44.JPG"/>
          <p:cNvPicPr>
            <a:picLocks noChangeAspect="1"/>
          </p:cNvPicPr>
          <p:nvPr/>
        </p:nvPicPr>
        <p:blipFill>
          <a:blip r:embed="rId2" cstate="print"/>
          <a:srcRect l="28558" r="21127" b="17638"/>
          <a:stretch>
            <a:fillRect/>
          </a:stretch>
        </p:blipFill>
        <p:spPr>
          <a:xfrm>
            <a:off x="214282" y="142852"/>
            <a:ext cx="4000560" cy="3929090"/>
          </a:xfrm>
          <a:prstGeom prst="rect">
            <a:avLst/>
          </a:prstGeom>
        </p:spPr>
      </p:pic>
      <p:pic>
        <p:nvPicPr>
          <p:cNvPr id="3" name="Рисунок 2" descr="2017-11-30 10-24-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785794"/>
            <a:ext cx="4667282" cy="2886076"/>
          </a:xfrm>
          <a:prstGeom prst="rect">
            <a:avLst/>
          </a:prstGeom>
        </p:spPr>
      </p:pic>
      <p:pic>
        <p:nvPicPr>
          <p:cNvPr id="4" name="Рисунок 3" descr="2017-11-30 10-35-01.JPG"/>
          <p:cNvPicPr>
            <a:picLocks noChangeAspect="1"/>
          </p:cNvPicPr>
          <p:nvPr/>
        </p:nvPicPr>
        <p:blipFill>
          <a:blip r:embed="rId4" cstate="print"/>
          <a:srcRect t="9524" r="4286"/>
          <a:stretch>
            <a:fillRect/>
          </a:stretch>
        </p:blipFill>
        <p:spPr>
          <a:xfrm>
            <a:off x="2714612" y="4000504"/>
            <a:ext cx="4786346" cy="2714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0034" y="285728"/>
            <a:ext cx="8358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 реализации нравственно - патриотического воспитания дошкольников необходимо соблюдение некоторых очень важных условий.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57158" y="1285860"/>
            <a:ext cx="835824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Повышение уровня самообразования педагогов дошкольных образовательных учреждений. Педагог сам должен хорошо знать, что целесообразно показать и рассказать детям, а самое главное, материал должен быть исторически верным и адаптирован для детского восприятия.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Создание предметной развивающей среды. Мышление дошкольника, как мы знаем, наглядно-образное. Поэтому так необходимо насытить окружающую малыша действительность предметами и пособиями, позволяющими более точно представить себе то, о чем говорит педагог. 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Например, в группах детей младшего дошкольного возраста оформлены уголки по социально-нравственному воспитанию, ориентированные на ознакомление детей с семьей, детским садом, любимым городом, селом; в группах 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детейстаршего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дошкольного возраста - уголки патриотического воспитания, содержащие материал по ознакомлению с городом, страной, государственной символикой.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02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24992"/>
            <a:ext cx="8786874" cy="65901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7-09-13 09-46-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14290"/>
            <a:ext cx="4214842" cy="3161132"/>
          </a:xfrm>
          <a:prstGeom prst="rect">
            <a:avLst/>
          </a:prstGeom>
        </p:spPr>
      </p:pic>
      <p:pic>
        <p:nvPicPr>
          <p:cNvPr id="3" name="Рисунок 2" descr="2017-09-08 10-16-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14290"/>
            <a:ext cx="4286280" cy="3214710"/>
          </a:xfrm>
          <a:prstGeom prst="rect">
            <a:avLst/>
          </a:prstGeom>
        </p:spPr>
      </p:pic>
      <p:pic>
        <p:nvPicPr>
          <p:cNvPr id="4" name="Рисунок 3" descr="2017-09-13 09-44-2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7" y="3571875"/>
            <a:ext cx="4355798" cy="3000397"/>
          </a:xfrm>
          <a:prstGeom prst="rect">
            <a:avLst/>
          </a:prstGeom>
        </p:spPr>
      </p:pic>
      <p:pic>
        <p:nvPicPr>
          <p:cNvPr id="5" name="Рисунок 4" descr="DSCN26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3500438"/>
            <a:ext cx="4214842" cy="31611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170317-WA00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72" y="1142984"/>
            <a:ext cx="7921680" cy="4455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57158" y="857232"/>
            <a:ext cx="8286808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Организация активного взаимодействия с семьями воспитанников. Семейный очаг, соединение родных душ под одной крышей - начальное звено соборного воспитания. Необходимо научить детей уважать и хранить семейные традиции, знать свою родословную, почитать старшее поколение.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Реализация такой системы нравственного воспитания невозможна без знания традиций своей Родины, своего края. Только с привлечением всех участников образовательного процесса - педагогов, родителей, учреждений социума (музеи, школы, библиотеки, др.)можно говорить об успешной реализации программы нравственно - патриотического воспитания в ДОУ.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Соприкосновение с историческим прошлым страны духовно обогащает ребенка, воспитывает гордость за свой народ, поддерживает интерес к его культуре. А это сегодня очень важно.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Прежде чем стать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патриотом Казахстана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надо знать традиции казахского народа своего края, города, семьи, жить их интересами и заботами.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26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5" y="302218"/>
            <a:ext cx="7929619" cy="6197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276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8548745" cy="6411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57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14" y="142852"/>
            <a:ext cx="4286280" cy="3214710"/>
          </a:xfrm>
          <a:prstGeom prst="rect">
            <a:avLst/>
          </a:prstGeom>
        </p:spPr>
      </p:pic>
      <p:pic>
        <p:nvPicPr>
          <p:cNvPr id="3" name="Рисунок 2" descr="DSCN58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42852"/>
            <a:ext cx="4141485" cy="3106114"/>
          </a:xfrm>
          <a:prstGeom prst="rect">
            <a:avLst/>
          </a:prstGeom>
        </p:spPr>
      </p:pic>
      <p:pic>
        <p:nvPicPr>
          <p:cNvPr id="4" name="Рисунок 3" descr="DSCN58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3463279"/>
            <a:ext cx="4286279" cy="3214709"/>
          </a:xfrm>
          <a:prstGeom prst="rect">
            <a:avLst/>
          </a:prstGeom>
        </p:spPr>
      </p:pic>
      <p:pic>
        <p:nvPicPr>
          <p:cNvPr id="5" name="Рисунок 4" descr="DSCN582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0583" y="3500438"/>
            <a:ext cx="4191029" cy="31432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 rot="10800000" flipV="1">
            <a:off x="214282" y="766599"/>
            <a:ext cx="864399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Направления по нравственно - патриотическому воспитанию дошкольников.</a:t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Экологическое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Историко-краеведческое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Культурное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57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285728"/>
            <a:ext cx="8286808" cy="62151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215370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Природа является важным фактором в воспитании патриотизма. Она окружает ребенка, рано входит в его жизнь, доступна и понятна ему. С умения видеть красоту родной природы начинается формирование чувства Родины. Знание природы своего края дает возможность видеть и находить взаимосвязи природных явлений, учит правильному поведению, умению заботиться, сохранять и любить то, что нас окружает.</a:t>
            </a:r>
            <a:b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Каждый регион, город, село неповторимы, различаются своим историческим прошлым, архитектурой. Задача педагогов и родителей знакомить детей с окружающей действительностью, опираясь на исторические события и факты. Следует рассказать ребенку, что его родной город славен своей историей, достопримечательностями, памятниками, великими людьми. Каждая улица, здание, каждый уголок родного города, села хранит в себе память событий. Невозможно их полюбить, оберегать, не зная их судьбы, исторического прошлого. Знакомя детей с истоками народной культуры, мы приобщаем их к культурному богатству русского народа. Знакомя детей с фольклором, предметами старины, традициями народа, мы помогаем им усвоить опыт наших предков.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512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469" y="1214422"/>
            <a:ext cx="4667283" cy="3500462"/>
          </a:xfrm>
          <a:prstGeom prst="rect">
            <a:avLst/>
          </a:prstGeom>
        </p:spPr>
      </p:pic>
      <p:pic>
        <p:nvPicPr>
          <p:cNvPr id="3" name="Рисунок 2" descr="DSCN8488.jpg"/>
          <p:cNvPicPr>
            <a:picLocks noChangeAspect="1"/>
          </p:cNvPicPr>
          <p:nvPr/>
        </p:nvPicPr>
        <p:blipFill>
          <a:blip r:embed="rId3"/>
          <a:srcRect l="20111" r="13366"/>
          <a:stretch>
            <a:fillRect/>
          </a:stretch>
        </p:blipFill>
        <p:spPr>
          <a:xfrm>
            <a:off x="5016117" y="1071546"/>
            <a:ext cx="3991877" cy="4500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AM_5120.JPG"/>
          <p:cNvPicPr>
            <a:picLocks noChangeAspect="1"/>
          </p:cNvPicPr>
          <p:nvPr/>
        </p:nvPicPr>
        <p:blipFill>
          <a:blip r:embed="rId2" cstate="print"/>
          <a:srcRect l="9091" b="8417"/>
          <a:stretch>
            <a:fillRect/>
          </a:stretch>
        </p:blipFill>
        <p:spPr>
          <a:xfrm>
            <a:off x="214282" y="285728"/>
            <a:ext cx="3786214" cy="2860709"/>
          </a:xfrm>
          <a:prstGeom prst="rect">
            <a:avLst/>
          </a:prstGeom>
        </p:spPr>
      </p:pic>
      <p:pic>
        <p:nvPicPr>
          <p:cNvPr id="3" name="Рисунок 2" descr="DSCN765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5" y="428603"/>
            <a:ext cx="4260548" cy="3195411"/>
          </a:xfrm>
          <a:prstGeom prst="rect">
            <a:avLst/>
          </a:prstGeom>
        </p:spPr>
      </p:pic>
      <p:pic>
        <p:nvPicPr>
          <p:cNvPr id="4" name="Рисунок 3" descr="DSCN759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63" y="3266825"/>
            <a:ext cx="4407261" cy="3305447"/>
          </a:xfrm>
          <a:prstGeom prst="rect">
            <a:avLst/>
          </a:prstGeom>
        </p:spPr>
      </p:pic>
      <p:pic>
        <p:nvPicPr>
          <p:cNvPr id="6" name="Рисунок 5" descr="DSCN7631.jpg"/>
          <p:cNvPicPr>
            <a:picLocks noChangeAspect="1"/>
          </p:cNvPicPr>
          <p:nvPr/>
        </p:nvPicPr>
        <p:blipFill>
          <a:blip r:embed="rId5"/>
          <a:srcRect r="8696"/>
          <a:stretch>
            <a:fillRect/>
          </a:stretch>
        </p:blipFill>
        <p:spPr>
          <a:xfrm>
            <a:off x="5214943" y="3768331"/>
            <a:ext cx="3500461" cy="2875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57158" y="642918"/>
            <a:ext cx="842968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С чего начинается Родина… с родной природы. Кто не любит свою природу, тот не любит Отчизну свою. Общение с природой облагораживает человека, позволяет полнее ощущать красоту жизни. Важно, чтобы первые детские ощущения были навеяны красотами родной природы, родным краем. Через воспитание любви к природе проявляются самые высокие нравственные качества человека, в их числе и любовь к Родине.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«Воспитывать любовь к малой Родине, воспитывать патриота …»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 - это значит наполнить повседневную жизнь ребенка благородными чувствами, которые окрашивали бы всё, что человек познает и делает.</a:t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-« Родить патриота нельзя, его надо воспитать.»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2613.jpg"/>
          <p:cNvPicPr>
            <a:picLocks noChangeAspect="1"/>
          </p:cNvPicPr>
          <p:nvPr/>
        </p:nvPicPr>
        <p:blipFill>
          <a:blip r:embed="rId2" cstate="print"/>
          <a:srcRect t="4762" b="8889"/>
          <a:stretch>
            <a:fillRect/>
          </a:stretch>
        </p:blipFill>
        <p:spPr>
          <a:xfrm>
            <a:off x="428595" y="625908"/>
            <a:ext cx="8409725" cy="5446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1857364"/>
            <a:ext cx="60007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Назарлары</a:t>
            </a:r>
            <a:r>
              <a:rPr lang="kk-KZ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ңызға  рахмет!</a:t>
            </a:r>
          </a:p>
          <a:p>
            <a:pPr algn="ctr"/>
            <a:endParaRPr lang="kk-KZ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0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 b="1" i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146</TotalTime>
  <Words>123</Words>
  <Application>Microsoft Office PowerPoint</Application>
  <PresentationFormat>Экран (4:3)</PresentationFormat>
  <Paragraphs>25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Franklin Gothic Book</vt:lpstr>
      <vt:lpstr>Franklin Gothic Medium</vt:lpstr>
      <vt:lpstr>Times New Roman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 — практикум </dc:title>
  <dc:creator>USER</dc:creator>
  <cp:lastModifiedBy>Пользователь</cp:lastModifiedBy>
  <cp:revision>36</cp:revision>
  <dcterms:created xsi:type="dcterms:W3CDTF">2018-03-28T11:13:13Z</dcterms:created>
  <dcterms:modified xsi:type="dcterms:W3CDTF">2018-03-29T14:58:39Z</dcterms:modified>
</cp:coreProperties>
</file>