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57166"/>
            <a:ext cx="8572560" cy="2143140"/>
          </a:xfrm>
        </p:spPr>
        <p:txBody>
          <a:bodyPr>
            <a:normAutofit fontScale="90000"/>
          </a:bodyPr>
          <a:lstStyle/>
          <a:p>
            <a:r>
              <a:rPr lang="ru-RU" sz="6700" b="1" i="1" dirty="0" smtClean="0">
                <a:latin typeface="Georgia" pitchFamily="18" charset="0"/>
              </a:rPr>
              <a:t>«Люблю тебя, мой Казахстан!»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2500306"/>
            <a:ext cx="4143404" cy="3786214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tx1"/>
                </a:solidFill>
                <a:latin typeface="Georgia" pitchFamily="18" charset="0"/>
              </a:rPr>
              <a:t>Проект по нравственно-патриотическому воспитанию</a:t>
            </a:r>
          </a:p>
          <a:p>
            <a:endParaRPr lang="ru-RU" dirty="0"/>
          </a:p>
        </p:txBody>
      </p:sp>
      <p:pic>
        <p:nvPicPr>
          <p:cNvPr id="4" name="Рисунок 3" descr="http://news58.ru/wp-content/uploads/2014/02/%D0%B7%D0%B0%D0%B3%D1%80%D1%83%D0%B6%D0%B5%D0%BD%D0%BD%D0%BE%D0%B5.jpg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857753" y="2143117"/>
            <a:ext cx="3786214" cy="4214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29322" y="714356"/>
            <a:ext cx="3214678" cy="6143644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latin typeface="Georgia" pitchFamily="18" charset="0"/>
              </a:rPr>
              <a:t>«Быть патриотом своей Родины – это носить Казахстан в своем сердце».</a:t>
            </a:r>
            <a:br>
              <a:rPr lang="ru-RU" sz="3200" b="1" i="1" dirty="0" smtClean="0">
                <a:latin typeface="Georgia" pitchFamily="18" charset="0"/>
              </a:rPr>
            </a:br>
            <a:r>
              <a:rPr lang="ru-RU" sz="3200" b="1" i="1" dirty="0" smtClean="0">
                <a:latin typeface="Georgia" pitchFamily="18" charset="0"/>
              </a:rPr>
              <a:t/>
            </a:r>
            <a:br>
              <a:rPr lang="ru-RU" sz="3200" b="1" i="1" dirty="0" smtClean="0">
                <a:latin typeface="Georgia" pitchFamily="18" charset="0"/>
              </a:rPr>
            </a:br>
            <a:r>
              <a:rPr lang="ru-RU" sz="3200" b="1" i="1" dirty="0" smtClean="0">
                <a:latin typeface="Georgia" pitchFamily="18" charset="0"/>
              </a:rPr>
              <a:t>Нурсултан </a:t>
            </a:r>
            <a:r>
              <a:rPr lang="ru-RU" sz="3200" b="1" i="1" dirty="0" err="1" smtClean="0">
                <a:latin typeface="Georgia" pitchFamily="18" charset="0"/>
              </a:rPr>
              <a:t>Абишевич</a:t>
            </a:r>
            <a:r>
              <a:rPr lang="ru-RU" sz="3200" b="1" i="1" dirty="0" smtClean="0">
                <a:latin typeface="Georgia" pitchFamily="18" charset="0"/>
              </a:rPr>
              <a:t> Назарбаев</a:t>
            </a:r>
            <a:r>
              <a:rPr lang="ru-RU" sz="6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rgia" pitchFamily="18" charset="0"/>
              </a:rPr>
              <a:t/>
            </a:r>
            <a:br>
              <a:rPr lang="ru-RU" sz="60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eorgia" pitchFamily="18" charset="0"/>
              </a:rPr>
            </a:br>
            <a:endParaRPr lang="ru-RU" sz="6000" b="1" i="1" dirty="0">
              <a:solidFill>
                <a:schemeClr val="tx2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pic>
        <p:nvPicPr>
          <p:cNvPr id="4" name="Рисунок 3" descr="http://im6.asset.yvimg.kz/userimages/yug-ig/AicHkFV7B2z6ZRtX96BOebpnI01Z7O.jpg"/>
          <p:cNvPicPr/>
          <p:nvPr/>
        </p:nvPicPr>
        <p:blipFill rotWithShape="1"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t="27301" b="4033"/>
          <a:stretch/>
        </p:blipFill>
        <p:spPr bwMode="auto">
          <a:xfrm>
            <a:off x="1" y="0"/>
            <a:ext cx="6072198" cy="6858000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714356"/>
            <a:ext cx="8286808" cy="5286412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solidFill>
                  <a:schemeClr val="tx1"/>
                </a:solidFill>
                <a:latin typeface="Georgia" pitchFamily="18" charset="0"/>
              </a:rPr>
              <a:t>Цель проекта</a:t>
            </a:r>
            <a:r>
              <a:rPr lang="ru-RU" sz="4800" b="1" i="1" dirty="0" smtClean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r>
              <a:rPr lang="ru-RU" sz="3600" b="1" i="1" dirty="0" smtClean="0">
                <a:solidFill>
                  <a:schemeClr val="tx1"/>
                </a:solidFill>
                <a:latin typeface="Georgia" pitchFamily="18" charset="0"/>
              </a:rPr>
              <a:t/>
            </a:r>
            <a:br>
              <a:rPr lang="ru-RU" sz="3600" b="1" i="1" dirty="0" smtClean="0">
                <a:solidFill>
                  <a:schemeClr val="tx1"/>
                </a:solidFill>
                <a:latin typeface="Georgia" pitchFamily="18" charset="0"/>
              </a:rPr>
            </a:br>
            <a:r>
              <a:rPr lang="ru-RU" sz="3600" i="1" dirty="0" smtClean="0">
                <a:solidFill>
                  <a:schemeClr val="tx1"/>
                </a:solidFill>
                <a:latin typeface="Georgia" pitchFamily="18" charset="0"/>
              </a:rPr>
              <a:t>Воспитание гражданских чувств, чувства любви к Родине, родному краю; развитие способностей к практическому и умственному экспериментированию, речевому планированию, логическим операциям.</a:t>
            </a:r>
            <a:endParaRPr lang="ru-RU" sz="3600" i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214290"/>
            <a:ext cx="8501122" cy="6143668"/>
          </a:xfrm>
        </p:spPr>
        <p:txBody>
          <a:bodyPr>
            <a:normAutofit fontScale="85000" lnSpcReduction="20000"/>
          </a:bodyPr>
          <a:lstStyle/>
          <a:p>
            <a:r>
              <a:rPr lang="ru-RU" sz="5100" b="1" i="1" dirty="0" smtClean="0">
                <a:solidFill>
                  <a:schemeClr val="tx1"/>
                </a:solidFill>
                <a:latin typeface="Georgia" pitchFamily="18" charset="0"/>
              </a:rPr>
              <a:t>Задачи проекта</a:t>
            </a:r>
            <a:r>
              <a:rPr lang="ru-RU" sz="5100" b="1" i="1" dirty="0" smtClean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endParaRPr lang="ru-RU" sz="5100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формировать бережное отношение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к природе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родного края; </a:t>
            </a:r>
            <a:endParaRPr lang="ru-RU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воспитывать уважение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к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труду взрослых;</a:t>
            </a:r>
            <a:endParaRPr lang="ru-RU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развивать интерес к народным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традициям и промыслам;</a:t>
            </a: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расширять представления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о городах РК;</a:t>
            </a: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знакомить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детей с символами государства (герб, флаг, гимн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);</a:t>
            </a:r>
            <a:endParaRPr lang="ru-RU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-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развивать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чувства ответственности и гордости  за достижения страны;</a:t>
            </a:r>
          </a:p>
          <a:p>
            <a:pPr>
              <a:buFontTx/>
              <a:buChar char="-"/>
            </a:pP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формировать чувство 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уважения к другим народам, их традициям</a:t>
            </a:r>
            <a:r>
              <a:rPr lang="ru-RU" b="1" i="1" dirty="0" smtClean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>
              <a:buFontTx/>
              <a:buChar char="-"/>
            </a:pPr>
            <a:endParaRPr lang="ru-RU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i="1" dirty="0" smtClean="0">
              <a:solidFill>
                <a:schemeClr val="tx1"/>
              </a:solidFill>
              <a:latin typeface="Georgia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642918"/>
            <a:ext cx="8143932" cy="507209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tx1"/>
                </a:solidFill>
                <a:latin typeface="Georgia" pitchFamily="18" charset="0"/>
              </a:rPr>
              <a:t>Вид проекта: </a:t>
            </a:r>
            <a:r>
              <a:rPr lang="ru-RU" sz="4000" i="1" dirty="0" smtClean="0">
                <a:solidFill>
                  <a:schemeClr val="tx1"/>
                </a:solidFill>
                <a:latin typeface="Georgia" pitchFamily="18" charset="0"/>
              </a:rPr>
              <a:t>познавательный</a:t>
            </a:r>
          </a:p>
          <a:p>
            <a:endParaRPr lang="ru-RU" sz="4000" i="1" dirty="0" smtClean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ru-RU" sz="4000" b="1" i="1" dirty="0" smtClean="0">
                <a:solidFill>
                  <a:schemeClr val="tx1"/>
                </a:solidFill>
                <a:latin typeface="Georgia" pitchFamily="18" charset="0"/>
              </a:rPr>
              <a:t>Участники проекта:</a:t>
            </a:r>
          </a:p>
          <a:p>
            <a:r>
              <a:rPr lang="ru-RU" sz="4000" i="1" dirty="0" smtClean="0">
                <a:solidFill>
                  <a:schemeClr val="tx1"/>
                </a:solidFill>
                <a:latin typeface="Georgia" pitchFamily="18" charset="0"/>
              </a:rPr>
              <a:t>Воспитатели</a:t>
            </a:r>
          </a:p>
          <a:p>
            <a:r>
              <a:rPr lang="ru-RU" sz="4000" i="1" dirty="0" smtClean="0">
                <a:solidFill>
                  <a:schemeClr val="tx1"/>
                </a:solidFill>
                <a:latin typeface="Georgia" pitchFamily="18" charset="0"/>
              </a:rPr>
              <a:t>Дети</a:t>
            </a:r>
          </a:p>
          <a:p>
            <a:r>
              <a:rPr lang="ru-RU" sz="4000" i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ru-RU" sz="4000" i="1" dirty="0" smtClean="0">
                <a:solidFill>
                  <a:schemeClr val="tx1"/>
                </a:solidFill>
                <a:latin typeface="Georgia" pitchFamily="18" charset="0"/>
              </a:rPr>
              <a:t>Родители</a:t>
            </a:r>
            <a:endParaRPr lang="ru-RU" sz="4000" i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Светлана\Desktop\леново  28 декабря\IMG-20171027-WA003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38125"/>
            <a:ext cx="8686800" cy="6381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Светлана\Desktop\леново  28 декабря\IMG-20171227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636032" cy="6477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Светлана\Desktop\леново  28 декабря\IMG_20171215_101442.jpg"/>
          <p:cNvPicPr>
            <a:picLocks noChangeAspect="1" noChangeArrowheads="1"/>
          </p:cNvPicPr>
          <p:nvPr/>
        </p:nvPicPr>
        <p:blipFill>
          <a:blip r:embed="rId2"/>
          <a:srcRect l="6767" r="15413"/>
          <a:stretch>
            <a:fillRect/>
          </a:stretch>
        </p:blipFill>
        <p:spPr bwMode="auto">
          <a:xfrm>
            <a:off x="357158" y="285727"/>
            <a:ext cx="8572560" cy="61964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фото к презентации\IMG_20180320_101329.jpg"/>
          <p:cNvPicPr>
            <a:picLocks noChangeAspect="1" noChangeArrowheads="1"/>
          </p:cNvPicPr>
          <p:nvPr/>
        </p:nvPicPr>
        <p:blipFill>
          <a:blip r:embed="rId2"/>
          <a:srcRect l="7998" r="22911" b="13043"/>
          <a:stretch>
            <a:fillRect/>
          </a:stretch>
        </p:blipFill>
        <p:spPr bwMode="auto">
          <a:xfrm>
            <a:off x="285719" y="285728"/>
            <a:ext cx="8677931" cy="6143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фото к презентации\IMG_20180320_102010.jpg"/>
          <p:cNvPicPr>
            <a:picLocks noChangeAspect="1" noChangeArrowheads="1"/>
          </p:cNvPicPr>
          <p:nvPr/>
        </p:nvPicPr>
        <p:blipFill>
          <a:blip r:embed="rId2"/>
          <a:srcRect l="12076" r="14759" b="9077"/>
          <a:stretch>
            <a:fillRect/>
          </a:stretch>
        </p:blipFill>
        <p:spPr bwMode="auto">
          <a:xfrm>
            <a:off x="214282" y="285728"/>
            <a:ext cx="8686716" cy="6072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фото к презентации\IMG_20180320_105439.jpg"/>
          <p:cNvPicPr>
            <a:picLocks noChangeAspect="1" noChangeArrowheads="1"/>
          </p:cNvPicPr>
          <p:nvPr/>
        </p:nvPicPr>
        <p:blipFill>
          <a:blip r:embed="rId2"/>
          <a:srcRect l="8882" r="10444"/>
          <a:stretch>
            <a:fillRect/>
          </a:stretch>
        </p:blipFill>
        <p:spPr bwMode="auto">
          <a:xfrm>
            <a:off x="285719" y="214290"/>
            <a:ext cx="8606399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фото к презентации\IMG_20180320_103622.jpg"/>
          <p:cNvPicPr>
            <a:picLocks noChangeAspect="1" noChangeArrowheads="1"/>
          </p:cNvPicPr>
          <p:nvPr/>
        </p:nvPicPr>
        <p:blipFill>
          <a:blip r:embed="rId2"/>
          <a:srcRect l="13832" t="9836" r="13319"/>
          <a:stretch>
            <a:fillRect/>
          </a:stretch>
        </p:blipFill>
        <p:spPr bwMode="auto">
          <a:xfrm>
            <a:off x="214281" y="285728"/>
            <a:ext cx="8722001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фото к презентации\IMG_20180413_111503.jpg"/>
          <p:cNvPicPr>
            <a:picLocks noChangeAspect="1" noChangeArrowheads="1"/>
          </p:cNvPicPr>
          <p:nvPr/>
        </p:nvPicPr>
        <p:blipFill>
          <a:blip r:embed="rId2"/>
          <a:srcRect l="21781"/>
          <a:stretch>
            <a:fillRect/>
          </a:stretch>
        </p:blipFill>
        <p:spPr bwMode="auto">
          <a:xfrm>
            <a:off x="357158" y="285728"/>
            <a:ext cx="8344422" cy="628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фото к презентации\IMG_20180413_111545.jpg"/>
          <p:cNvPicPr>
            <a:picLocks noChangeAspect="1" noChangeArrowheads="1"/>
          </p:cNvPicPr>
          <p:nvPr/>
        </p:nvPicPr>
        <p:blipFill>
          <a:blip r:embed="rId2"/>
          <a:srcRect l="20454" r="5393"/>
          <a:stretch>
            <a:fillRect/>
          </a:stretch>
        </p:blipFill>
        <p:spPr bwMode="auto">
          <a:xfrm>
            <a:off x="285720" y="357166"/>
            <a:ext cx="8501090" cy="62406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фото к презентации\IMG_20180413_111641.jpg"/>
          <p:cNvPicPr>
            <a:picLocks noChangeAspect="1" noChangeArrowheads="1"/>
          </p:cNvPicPr>
          <p:nvPr/>
        </p:nvPicPr>
        <p:blipFill>
          <a:blip r:embed="rId2"/>
          <a:srcRect l="18368"/>
          <a:stretch>
            <a:fillRect/>
          </a:stretch>
        </p:blipFill>
        <p:spPr bwMode="auto">
          <a:xfrm>
            <a:off x="285720" y="285728"/>
            <a:ext cx="8604941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фото к презентации\IMG_20180413_111809.jpg"/>
          <p:cNvPicPr>
            <a:picLocks noChangeAspect="1" noChangeArrowheads="1"/>
          </p:cNvPicPr>
          <p:nvPr/>
        </p:nvPicPr>
        <p:blipFill>
          <a:blip r:embed="rId2"/>
          <a:srcRect r="10510"/>
          <a:stretch>
            <a:fillRect/>
          </a:stretch>
        </p:blipFill>
        <p:spPr bwMode="auto">
          <a:xfrm>
            <a:off x="285719" y="500042"/>
            <a:ext cx="8523939" cy="535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фото к презентации\20180413_1105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714356"/>
            <a:ext cx="8255058" cy="46434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3116"/>
            <a:ext cx="8229600" cy="1143000"/>
          </a:xfrm>
        </p:spPr>
        <p:txBody>
          <a:bodyPr/>
          <a:lstStyle/>
          <a:p>
            <a:r>
              <a:rPr lang="ru-RU" b="1" i="1" dirty="0" smtClean="0">
                <a:latin typeface="Georgia" pitchFamily="18" charset="0"/>
              </a:rPr>
              <a:t>Спасибо за внимание!</a:t>
            </a:r>
            <a:endParaRPr lang="ru-RU" b="1" i="1" dirty="0">
              <a:latin typeface="Georg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110</Words>
  <PresentationFormat>Экран (4:3)</PresentationFormat>
  <Paragraphs>22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«Люблю тебя, мой Казахстан!» </vt:lpstr>
      <vt:lpstr>«Быть патриотом своей Родины – это носить Казахстан в своем сердце».  Нурсултан Абишевич Назарбаев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«Люблю тебя, мой Казахстан!» </dc:title>
  <dc:creator>Светлана</dc:creator>
  <cp:lastModifiedBy>Светлана Батяшова</cp:lastModifiedBy>
  <cp:revision>17</cp:revision>
  <dcterms:created xsi:type="dcterms:W3CDTF">2018-04-05T07:56:19Z</dcterms:created>
  <dcterms:modified xsi:type="dcterms:W3CDTF">2018-04-13T06:34:36Z</dcterms:modified>
</cp:coreProperties>
</file>