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72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3" r:id="rId11"/>
    <p:sldId id="269" r:id="rId12"/>
    <p:sldId id="270" r:id="rId13"/>
    <p:sldId id="271" r:id="rId14"/>
    <p:sldId id="259" r:id="rId15"/>
    <p:sldId id="275" r:id="rId16"/>
    <p:sldId id="276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403C1-27DA-485B-AF45-6DD8FAF4ADB1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484A4-2403-4FC2-BDC9-5172DB4328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3384376"/>
          </a:xfrm>
        </p:spPr>
        <p:txBody>
          <a:bodyPr>
            <a:norm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Степногорск  каласының  білім  бөлімі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Отдел  образования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города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Степногорска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Проект</a:t>
            </a:r>
            <a:b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«Моя Родина- Казахстан »</a:t>
            </a:r>
            <a:b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3744416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rgbClr val="002060"/>
              </a:solidFill>
              <a:latin typeface="Constantia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Constantia" pitchFamily="18" charset="0"/>
              </a:rPr>
              <a:t>Старшая группа «Гномики»</a:t>
            </a:r>
          </a:p>
          <a:p>
            <a:endParaRPr lang="ru-RU" dirty="0" smtClean="0">
              <a:solidFill>
                <a:srgbClr val="002060"/>
              </a:solidFill>
              <a:latin typeface="Constantia" pitchFamily="18" charset="0"/>
            </a:endParaRP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№6 «Солнышко» б/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Ша</a:t>
            </a:r>
            <a:r>
              <a:rPr lang="kk-KZ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к.                                                                                                                                    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/с №6 «Солнышко» п.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Шантобе</a:t>
            </a:r>
            <a:endPara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Сентябрь 2017 -май 2018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/год</a:t>
            </a:r>
          </a:p>
          <a:p>
            <a:endParaRPr lang="ru-RU" sz="1800" dirty="0" smtClean="0">
              <a:solidFill>
                <a:srgbClr val="002060"/>
              </a:solidFill>
              <a:latin typeface="Constantia" pitchFamily="18" charset="0"/>
            </a:endParaRPr>
          </a:p>
          <a:p>
            <a:endParaRPr lang="ru-RU" dirty="0">
              <a:solidFill>
                <a:srgbClr val="00206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889844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патриотических чувств к Родине.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-Формировать у детей представление о Родине, народах, населяющих Р К.;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-Прививать чувства патриотизма, миролюбия, национального согласия;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-Закреплять знания о государственных символах РК.: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Закреплять представление о Казахстане как о дружной стране, где живут в мире и согласии представители разных национальностей.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-Развивать интерес и желание больше узнать о родном крае, об истории Казахстана.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Воспитывать чувства гордости за свою страну и свой народ.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Экскурсия в кабинет казахского языка</a:t>
            </a:r>
            <a:endParaRPr lang="ru-RU" dirty="0"/>
          </a:p>
        </p:txBody>
      </p:sp>
      <p:pic>
        <p:nvPicPr>
          <p:cNvPr id="3" name="Рисунок 2" descr="20180411_093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20180411_0936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Слайды-презентации</a:t>
            </a:r>
            <a:br>
              <a:rPr lang="ru-RU" sz="3200" dirty="0" smtClean="0"/>
            </a:br>
            <a:r>
              <a:rPr lang="ru-RU" sz="3200" dirty="0" smtClean="0"/>
              <a:t>«Мой Казахстан»</a:t>
            </a:r>
            <a:br>
              <a:rPr lang="ru-RU" sz="3200" dirty="0" smtClean="0"/>
            </a:br>
            <a:r>
              <a:rPr lang="ru-RU" sz="3200" dirty="0" smtClean="0"/>
              <a:t>«Герб Республики Казахстан»</a:t>
            </a:r>
            <a:br>
              <a:rPr lang="ru-RU" sz="3200" dirty="0" smtClean="0"/>
            </a:br>
            <a:r>
              <a:rPr lang="ru-RU" sz="3200" dirty="0" smtClean="0"/>
              <a:t>«Флаг Республики Казахстан»</a:t>
            </a:r>
            <a:endParaRPr lang="ru-RU" sz="3200" dirty="0"/>
          </a:p>
        </p:txBody>
      </p:sp>
      <p:pic>
        <p:nvPicPr>
          <p:cNvPr id="3" name="Рисунок 2" descr="гер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564904"/>
            <a:ext cx="5244075" cy="3933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Беседа «Моя Родина Казахстан»</a:t>
            </a:r>
            <a:endParaRPr lang="ru-RU" dirty="0"/>
          </a:p>
        </p:txBody>
      </p:sp>
      <p:pic>
        <p:nvPicPr>
          <p:cNvPr id="3" name="Рисунок 2" descr="20180329_142949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t="8001"/>
          <a:stretch>
            <a:fillRect/>
          </a:stretch>
        </p:blipFill>
        <p:spPr>
          <a:xfrm>
            <a:off x="0" y="1196752"/>
            <a:ext cx="9144000" cy="5661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Дидактические игры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3" name="Рисунок 2" descr="20180329_1428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564904"/>
            <a:ext cx="4320480" cy="3456384"/>
          </a:xfrm>
          <a:prstGeom prst="rect">
            <a:avLst/>
          </a:prstGeom>
        </p:spPr>
      </p:pic>
      <p:pic>
        <p:nvPicPr>
          <p:cNvPr id="4" name="Рисунок 3" descr="флаг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9" y="2564905"/>
            <a:ext cx="4416491" cy="33123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16016" y="1474342"/>
            <a:ext cx="44629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ea typeface="+mj-ea"/>
                <a:cs typeface="+mj-cs"/>
              </a:rPr>
              <a:t>    «Найди флаг РК»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412776"/>
            <a:ext cx="3551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ea typeface="+mj-ea"/>
                <a:cs typeface="+mj-cs"/>
              </a:rPr>
              <a:t>    «Укрась юрту»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293833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Подвижные игры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«Юрта»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Мысык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торгайлар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Байга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Асыки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Таяк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тастау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3" name="Рисунок 2" descr="20180330_1117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0"/>
            <a:ext cx="5148064" cy="386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180409_100542.jpg"/>
          <p:cNvPicPr>
            <a:picLocks noChangeAspect="1"/>
          </p:cNvPicPr>
          <p:nvPr/>
        </p:nvPicPr>
        <p:blipFill>
          <a:blip r:embed="rId3" cstate="print"/>
          <a:srcRect b="13477"/>
          <a:stretch>
            <a:fillRect/>
          </a:stretch>
        </p:blipFill>
        <p:spPr>
          <a:xfrm>
            <a:off x="3995936" y="3573016"/>
            <a:ext cx="5148064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180411_1124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924944"/>
            <a:ext cx="392392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просмотр слайдов «Казахские народные инструменты»(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домбра,кобыз,жетыген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каз и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412776"/>
            <a:ext cx="6696744" cy="5022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Прослушивание казахских народных песен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Анашым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Куз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Отаным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», Казахстан»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просмотр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видео-роликов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«Казахские национальные танцы»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Рисунок 3" descr="kaz-tanci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3896" y="1556792"/>
            <a:ext cx="5000104" cy="3125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20180321-WA0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50958"/>
            <a:ext cx="5076056" cy="3807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Казахские национальные обряды</a:t>
            </a:r>
            <a:endParaRPr lang="ru-RU" sz="3200" b="1" dirty="0"/>
          </a:p>
        </p:txBody>
      </p:sp>
      <p:pic>
        <p:nvPicPr>
          <p:cNvPr id="4" name="Рисунок 3" descr="DSCN58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7" y="1196752"/>
            <a:ext cx="3264363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DSCN58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124744"/>
            <a:ext cx="3312368" cy="2484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DSCN5770.jpg"/>
          <p:cNvPicPr>
            <a:picLocks noChangeAspect="1"/>
          </p:cNvPicPr>
          <p:nvPr/>
        </p:nvPicPr>
        <p:blipFill>
          <a:blip r:embed="rId4" cstate="print">
            <a:lum bright="-10000" contrast="20000"/>
          </a:blip>
          <a:stretch>
            <a:fillRect/>
          </a:stretch>
        </p:blipFill>
        <p:spPr>
          <a:xfrm>
            <a:off x="2267744" y="3699030"/>
            <a:ext cx="3894936" cy="29212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5076056" cy="502657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ru-RU" sz="3200" u="sng" dirty="0" smtClean="0"/>
              <a:t>Уголок патриотического воспитания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*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музыкальный уголок с казахскими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национальными инструментами и музыкой народов разных национальностей, проживающих в нашей РК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0180319_114940.jpg"/>
          <p:cNvPicPr>
            <a:picLocks noChangeAspect="1"/>
          </p:cNvPicPr>
          <p:nvPr/>
        </p:nvPicPr>
        <p:blipFill>
          <a:blip r:embed="rId2" cstate="print">
            <a:lum bright="-10000" contrast="10000"/>
          </a:blip>
          <a:stretch>
            <a:fillRect/>
          </a:stretch>
        </p:blipFill>
        <p:spPr>
          <a:xfrm rot="5400000" flipV="1">
            <a:off x="3733844" y="1458852"/>
            <a:ext cx="6428843" cy="38884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ТВОРЧЕСКАЯ</a:t>
            </a:r>
            <a:br>
              <a:rPr lang="ru-RU" sz="2800" dirty="0" smtClean="0"/>
            </a:br>
            <a:r>
              <a:rPr lang="ru-RU" sz="2800" dirty="0" smtClean="0"/>
              <a:t>ДЕЯТЕЛЬНОСТЬ НА ЗАНЯТИЯХ И  В СВОБОДНОЕ ВРЕМЯ </a:t>
            </a:r>
            <a:endParaRPr lang="ru-RU" sz="2800" dirty="0"/>
          </a:p>
        </p:txBody>
      </p:sp>
      <p:pic>
        <p:nvPicPr>
          <p:cNvPr id="3" name="Рисунок 2" descr="20180222_1121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049941" y="2222867"/>
            <a:ext cx="4752529" cy="3564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20180222_1120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 flipH="1">
            <a:off x="368533" y="2159859"/>
            <a:ext cx="4824537" cy="36184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ПРАЗДНИК НАУРЫЗ</a:t>
            </a:r>
            <a:endParaRPr lang="ru-RU" dirty="0"/>
          </a:p>
        </p:txBody>
      </p:sp>
      <p:pic>
        <p:nvPicPr>
          <p:cNvPr id="3" name="Рисунок 2" descr="IMG-20180320-WA00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052736"/>
            <a:ext cx="7488832" cy="56166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363272" cy="165618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Выставка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«Астана- столица нашей Родины»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0180413_075932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 rot="5400000">
            <a:off x="2182298" y="2227430"/>
            <a:ext cx="5292080" cy="3969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«Знакомство с родным краем»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папка-передвижка (для родителей)</a:t>
            </a:r>
            <a:endParaRPr lang="ru-RU" sz="3200" dirty="0"/>
          </a:p>
        </p:txBody>
      </p:sp>
      <p:pic>
        <p:nvPicPr>
          <p:cNvPr id="3" name="Рисунок 2" descr="20180413_080308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1259632" y="1556792"/>
            <a:ext cx="6480720" cy="4860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«Моя родина Казахстан»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0180413_080122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 rot="5400000">
            <a:off x="-264833" y="2289169"/>
            <a:ext cx="4706888" cy="3530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20180413_080031.jp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3995936" y="1844824"/>
            <a:ext cx="5148064" cy="386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9046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</a:t>
            </a:r>
            <a:br>
              <a:rPr lang="ru-RU" b="1" dirty="0" smtClean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ВНИМАНИЕ!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ТВОРЧЕСКИХ УСПЕХОВ </a:t>
            </a:r>
            <a:r>
              <a:rPr lang="ru-RU" dirty="0" smtClean="0">
                <a:solidFill>
                  <a:srgbClr val="C00000"/>
                </a:solidFill>
              </a:rPr>
              <a:t>!</a:t>
            </a:r>
            <a:endParaRPr lang="ru-RU" dirty="0"/>
          </a:p>
        </p:txBody>
      </p:sp>
      <p:pic>
        <p:nvPicPr>
          <p:cNvPr id="3" name="Рисунок 2" descr="ор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437112"/>
            <a:ext cx="7620000" cy="14573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174</Words>
  <Application>Microsoft Office PowerPoint</Application>
  <PresentationFormat>Экран (4:3)</PresentationFormat>
  <Paragraphs>34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Степногорск  каласының  білім  бөлімі Отдел  образования города Степногорска  Проект «Моя Родина- Казахстан » </vt:lpstr>
      <vt:lpstr>Слайд 2</vt:lpstr>
      <vt:lpstr>Экскурсия в кабинет казахского языка</vt:lpstr>
      <vt:lpstr>Слайды-презентации «Мой Казахстан» «Герб Республики Казахстан» «Флаг Республики Казахстан»</vt:lpstr>
      <vt:lpstr>Беседа «Моя Родина Казахстан»</vt:lpstr>
      <vt:lpstr>Дидактические игры </vt:lpstr>
      <vt:lpstr>Подвижные игры «Юрта» «Мысык пен торгайлар» «Байга» «Асыки» «Таяк –тастау» </vt:lpstr>
      <vt:lpstr> просмотр слайдов «Казахские народные инструменты»(домбра,кобыз,жетыген)</vt:lpstr>
      <vt:lpstr>Прослушивание казахских народных песен «Анашым», «Куз», «Отаным», Казахстан» просмотр видео-роликов «Казахские национальные танцы» </vt:lpstr>
      <vt:lpstr>Казахские национальные обряды</vt:lpstr>
      <vt:lpstr>Уголок патриотического воспитания  *музыкальный уголок с казахскими  национальными инструментами и музыкой народов разных национальностей, проживающих в нашей РК</vt:lpstr>
      <vt:lpstr>ТВОРЧЕСКАЯ ДЕЯТЕЛЬНОСТЬ НА ЗАНЯТИЯХ И  В СВОБОДНОЕ ВРЕМЯ </vt:lpstr>
      <vt:lpstr>ПРАЗДНИК НАУРЫЗ</vt:lpstr>
      <vt:lpstr> Выставка   «Астана- столица нашей Родины» </vt:lpstr>
      <vt:lpstr>«Знакомство с родным краем» папка-передвижка (для родителей)</vt:lpstr>
      <vt:lpstr>Лэпбук  «Моя родина Казахстан»</vt:lpstr>
      <vt:lpstr>СПАСИБО ЗА ВНИМАНИЕ!  ТВОРЧЕСКИХ УСПЕХОВ !</vt:lpstr>
    </vt:vector>
  </TitlesOfParts>
  <Company>office 2007 rus ent: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«Моя Родина- Казахстан »</dc:title>
  <dc:creator>Светлана</dc:creator>
  <cp:lastModifiedBy>Светлана</cp:lastModifiedBy>
  <cp:revision>24</cp:revision>
  <dcterms:created xsi:type="dcterms:W3CDTF">2018-03-23T11:05:38Z</dcterms:created>
  <dcterms:modified xsi:type="dcterms:W3CDTF">2018-04-13T03:48:10Z</dcterms:modified>
</cp:coreProperties>
</file>